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89" r:id="rId3"/>
    <p:sldId id="264" r:id="rId4"/>
    <p:sldId id="266" r:id="rId5"/>
    <p:sldId id="274" r:id="rId6"/>
    <p:sldId id="276" r:id="rId7"/>
    <p:sldId id="278" r:id="rId8"/>
    <p:sldId id="280" r:id="rId9"/>
    <p:sldId id="284" r:id="rId10"/>
    <p:sldId id="287" r:id="rId11"/>
    <p:sldId id="288" r:id="rId12"/>
    <p:sldId id="257" r:id="rId13"/>
    <p:sldId id="258" r:id="rId14"/>
    <p:sldId id="259" r:id="rId15"/>
    <p:sldId id="260" r:id="rId16"/>
    <p:sldId id="261" r:id="rId17"/>
    <p:sldId id="26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938ec439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938ec439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938ec439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938ec439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938ec439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938ec439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938ec439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938ec439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938ec439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938ec439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938ec439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938ec439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938ec43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938ec43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BD58F3-6E12-4E1B-9916-85B8AE8E99D8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D63-7A87-479F-9FD5-1DB18CCC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BD58F3-6E12-4E1B-9916-85B8AE8E99D8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D63-7A87-479F-9FD5-1DB18CCC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BD58F3-6E12-4E1B-9916-85B8AE8E99D8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D63-7A87-479F-9FD5-1DB18CCC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625" y="9895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-20210209-WA0035.jpg"/>
          <p:cNvPicPr>
            <a:picLocks noChangeAspect="1" noChangeArrowheads="1"/>
          </p:cNvPicPr>
          <p:nvPr/>
        </p:nvPicPr>
        <p:blipFill>
          <a:blip r:embed="rId2"/>
          <a:srcRect t="13856" b="23163"/>
          <a:stretch>
            <a:fillRect/>
          </a:stretch>
        </p:blipFill>
        <p:spPr bwMode="auto">
          <a:xfrm>
            <a:off x="1650123" y="210206"/>
            <a:ext cx="5633545" cy="4730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IMG-20210209-WA0031.jpg"/>
          <p:cNvPicPr>
            <a:picLocks noChangeAspect="1" noChangeArrowheads="1"/>
          </p:cNvPicPr>
          <p:nvPr/>
        </p:nvPicPr>
        <p:blipFill>
          <a:blip r:embed="rId2"/>
          <a:srcRect t="39251"/>
          <a:stretch>
            <a:fillRect/>
          </a:stretch>
        </p:blipFill>
        <p:spPr bwMode="auto">
          <a:xfrm>
            <a:off x="1618594" y="252248"/>
            <a:ext cx="5843752" cy="473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00" y="112325"/>
            <a:ext cx="3454750" cy="46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8" name="Picture 2" descr="https://im0-tub-ru.yandex.net/i?id=a6028c71d37b1896455a30520b97cfa1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1864" y="4088524"/>
            <a:ext cx="3239267" cy="915104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99044" y="593677"/>
            <a:ext cx="4653887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тыла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баҕарабын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бэркэ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эрэнэбин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тохтор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тойугум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туойар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хомуһум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Кэриэһим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кэннибэр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хааларым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Кэхтибэт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кэрэкэ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Былатыан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Ойуунускай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708" y="154621"/>
            <a:ext cx="6567550" cy="47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 descr="https://i.pinimg.com/originals/af/67/49/af6749d453bdb7236d55c039bbf2be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087" y="219459"/>
            <a:ext cx="2219762" cy="221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320722" y="187025"/>
            <a:ext cx="5186150" cy="412417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sz="1600" b="1" dirty="0" smtClean="0"/>
              <a:t>	</a:t>
            </a:r>
            <a:r>
              <a:rPr lang="ru-RU" sz="1600" b="1" dirty="0" err="1" smtClean="0">
                <a:solidFill>
                  <a:srgbClr val="C00000"/>
                </a:solidFill>
              </a:rPr>
              <a:t>Күндү</a:t>
            </a:r>
            <a:r>
              <a:rPr lang="ru-RU" sz="1600" dirty="0" err="1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тыл </a:t>
            </a:r>
            <a:r>
              <a:rPr lang="ru-RU" sz="1600" dirty="0" err="1" smtClean="0">
                <a:solidFill>
                  <a:srgbClr val="C00000"/>
                </a:solidFill>
              </a:rPr>
              <a:t>сэдэхтик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этиллэр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эрэ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буоллаҕына күндүтүк иһиллэр баҕайыта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Саха </a:t>
            </a:r>
            <a:r>
              <a:rPr lang="ru-RU" sz="1600" b="1" dirty="0" smtClean="0">
                <a:solidFill>
                  <a:srgbClr val="C00000"/>
                </a:solidFill>
              </a:rPr>
              <a:t>тыла </a:t>
            </a:r>
            <a:r>
              <a:rPr lang="ru-RU" sz="1600" b="1" dirty="0" err="1" smtClean="0">
                <a:solidFill>
                  <a:srgbClr val="C00000"/>
                </a:solidFill>
              </a:rPr>
              <a:t>муора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курдук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баай</a:t>
            </a:r>
            <a:r>
              <a:rPr lang="ru-RU" sz="1600" dirty="0" smtClean="0">
                <a:solidFill>
                  <a:srgbClr val="C00000"/>
                </a:solidFill>
              </a:rPr>
              <a:t>. Саха </a:t>
            </a:r>
            <a:r>
              <a:rPr lang="ru-RU" sz="1600" dirty="0" err="1" smtClean="0">
                <a:solidFill>
                  <a:srgbClr val="C00000"/>
                </a:solidFill>
              </a:rPr>
              <a:t>омук</a:t>
            </a:r>
            <a:r>
              <a:rPr lang="ru-RU" sz="1600" dirty="0" smtClean="0">
                <a:solidFill>
                  <a:srgbClr val="C00000"/>
                </a:solidFill>
              </a:rPr>
              <a:t> тыла </a:t>
            </a:r>
            <a:r>
              <a:rPr lang="ru-RU" sz="1600" dirty="0" err="1" smtClean="0">
                <a:solidFill>
                  <a:srgbClr val="C00000"/>
                </a:solidFill>
              </a:rPr>
              <a:t>үрүйэ уутун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курдук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сэргэх</a:t>
            </a:r>
            <a:r>
              <a:rPr lang="ru-RU" sz="1600" dirty="0" smtClean="0">
                <a:solidFill>
                  <a:srgbClr val="C00000"/>
                </a:solidFill>
              </a:rPr>
              <a:t>, сир </a:t>
            </a:r>
            <a:r>
              <a:rPr lang="ru-RU" sz="1600" dirty="0" err="1" smtClean="0">
                <a:solidFill>
                  <a:srgbClr val="C00000"/>
                </a:solidFill>
              </a:rPr>
              <a:t>симэҕин курдук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сиэдэрэй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Тыл </a:t>
            </a:r>
            <a:r>
              <a:rPr lang="ru-RU" sz="1600" b="1" dirty="0" err="1" smtClean="0">
                <a:solidFill>
                  <a:srgbClr val="C00000"/>
                </a:solidFill>
              </a:rPr>
              <a:t>тылга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мэһэйдээбэт</a:t>
            </a:r>
            <a:r>
              <a:rPr lang="ru-RU" sz="1600" dirty="0" smtClean="0">
                <a:solidFill>
                  <a:srgbClr val="C00000"/>
                </a:solidFill>
              </a:rPr>
              <a:t>, хата, тыл </a:t>
            </a:r>
            <a:r>
              <a:rPr lang="ru-RU" sz="1600" dirty="0" err="1" smtClean="0">
                <a:solidFill>
                  <a:srgbClr val="C00000"/>
                </a:solidFill>
              </a:rPr>
              <a:t>тылга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көмөлөһөр</a:t>
            </a:r>
            <a:r>
              <a:rPr lang="ru-RU" sz="1600" dirty="0" smtClean="0">
                <a:solidFill>
                  <a:srgbClr val="C00000"/>
                </a:solidFill>
              </a:rPr>
              <a:t>. </a:t>
            </a:r>
            <a:r>
              <a:rPr lang="ru-RU" sz="1600" dirty="0" err="1" smtClean="0">
                <a:solidFill>
                  <a:srgbClr val="C00000"/>
                </a:solidFill>
              </a:rPr>
              <a:t>Тыллар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киһиэхэ ыар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ындыы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буолбаттар</a:t>
            </a:r>
            <a:r>
              <a:rPr lang="ru-RU" sz="1600" dirty="0" smtClean="0">
                <a:solidFill>
                  <a:srgbClr val="C00000"/>
                </a:solidFill>
              </a:rPr>
              <a:t>, хата, </a:t>
            </a:r>
            <a:r>
              <a:rPr lang="ru-RU" sz="1600" dirty="0" err="1" smtClean="0">
                <a:solidFill>
                  <a:srgbClr val="C00000"/>
                </a:solidFill>
              </a:rPr>
              <a:t>сырдыкка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көтөҕөр сытыы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кынат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хотоҕойдоро буолаллар</a:t>
            </a:r>
            <a:r>
              <a:rPr lang="ru-RU" sz="1600" dirty="0" smtClean="0">
                <a:solidFill>
                  <a:srgbClr val="C00000"/>
                </a:solidFill>
              </a:rPr>
              <a:t>. </a:t>
            </a:r>
            <a:r>
              <a:rPr lang="ru-RU" sz="1600" dirty="0" err="1" smtClean="0">
                <a:solidFill>
                  <a:srgbClr val="C00000"/>
                </a:solidFill>
              </a:rPr>
              <a:t>Сүрэххэ үтүө дьулуур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</a:rPr>
              <a:t>төбөҕө дириҥ санаа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тылынан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өтөн киирэн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киһиэхэ иҥэллэр.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                                                           </a:t>
            </a:r>
            <a:r>
              <a:rPr lang="ru-RU" sz="1600" i="1" dirty="0" smtClean="0">
                <a:solidFill>
                  <a:srgbClr val="C00000"/>
                </a:solidFill>
              </a:rPr>
              <a:t>Амма Аччыгыйа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 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274E13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825" y="152400"/>
            <a:ext cx="2890502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 descr="https://im0-tub-ru.yandex.net/i?id=6a4312b661244eac3d160b9275729f5a&amp;ref=rim&amp;n=33&amp;w=480&amp;h=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17" y="4033509"/>
            <a:ext cx="4572000" cy="90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875" y="152400"/>
            <a:ext cx="310483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 descr="https://i.pinimg.com/originals/af/03/2d/af032d77b6fa818e891b13f439e38e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428" y="304800"/>
            <a:ext cx="1914963" cy="191496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2484" y="2367887"/>
            <a:ext cx="4919809" cy="22159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таптааһын төрөөбүт норуоту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таптааһыны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киниэхэ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сүрэхтэн бэриниилээх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буолууну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быстыспат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ситимнээх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А.Е.Мординов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3834250" y="227125"/>
            <a:ext cx="4876200" cy="35701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sz="2800" dirty="0" err="1" smtClean="0">
                <a:solidFill>
                  <a:srgbClr val="C00000"/>
                </a:solidFill>
              </a:rPr>
              <a:t>Ийэ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тылгыттан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абыралы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булуоҥ,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2800" dirty="0" err="1" smtClean="0">
                <a:solidFill>
                  <a:srgbClr val="C00000"/>
                </a:solidFill>
              </a:rPr>
              <a:t>Кини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баай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байҕалыгар тиксэҥҥин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dirty="0" err="1" smtClean="0">
                <a:solidFill>
                  <a:srgbClr val="C00000"/>
                </a:solidFill>
              </a:rPr>
              <a:t>Баай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дууһаланыаҥ,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2800" dirty="0" err="1" smtClean="0">
                <a:solidFill>
                  <a:srgbClr val="C00000"/>
                </a:solidFill>
              </a:rPr>
              <a:t>Өлбөт өйдөнүөҥ.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 marL="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r>
              <a:rPr lang="ru" sz="2700" i="1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endParaRPr sz="2700" i="1">
              <a:solidFill>
                <a:srgbClr val="00FF00"/>
              </a:solidFill>
              <a:highlight>
                <a:srgbClr val="38761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29450" cy="441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 descr="https://im0-tub-ru.yandex.net/i?id=838de7f9f5fde0314cebc8ef5e97c825-l&amp;n=13"/>
          <p:cNvPicPr>
            <a:picLocks noChangeAspect="1" noChangeArrowheads="1"/>
          </p:cNvPicPr>
          <p:nvPr/>
        </p:nvPicPr>
        <p:blipFill>
          <a:blip r:embed="rId4"/>
          <a:srcRect t="69181" r="43836"/>
          <a:stretch>
            <a:fillRect/>
          </a:stretch>
        </p:blipFill>
        <p:spPr bwMode="auto">
          <a:xfrm>
            <a:off x="4151008" y="3126799"/>
            <a:ext cx="4456965" cy="183427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2830" y="4612942"/>
            <a:ext cx="345970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 Данилов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l="9247"/>
          <a:stretch/>
        </p:blipFill>
        <p:spPr>
          <a:xfrm>
            <a:off x="3553700" y="217100"/>
            <a:ext cx="5459626" cy="38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9654" y="163772"/>
            <a:ext cx="3289110" cy="4555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сахалыы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дорҕооно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Сахалыы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өйө,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Барҕа баайа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Өҥө-дьүһүнэ,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Минньигэһэ,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Күүһэ,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Хомуһуна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буоллахтарына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биирдэ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Тылбыт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өлүөр туруктанар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бүтүн куттанар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Сүдү күүстээх сүрдэнэр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Өлбөт-өспөт үөстэнэр,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Өрөгөйдөөх тирэхтэнэр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!…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Өҥ үктэллэнэр.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Дапсы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оисеевна\Desktop\7428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Моисеевна\Desktop\139760950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14312"/>
            <a:ext cx="6286500" cy="32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1" y="3696891"/>
            <a:ext cx="8143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С. А.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Новгородов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аатын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үйэтитэн кини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аатын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Чурапчы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оскуолатыгар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анаабыттар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Бичик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»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кинигэ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кы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h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ата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С.А.Новгородов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аатын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сүгэр.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 descr="e94eda332504d753b691dfa2e3ef210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2908" y="0"/>
            <a:ext cx="9286908" cy="5089958"/>
          </a:xfrm>
          <a:prstGeom prst="rect">
            <a:avLst/>
          </a:prstGeom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797269"/>
            <a:ext cx="8858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 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бүтүн норуот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национальнай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баайа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кэлэр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кэскилэ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1996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сылтан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олунньу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кунэ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«Т</a:t>
            </a:r>
            <a:r>
              <a:rPr kumimoji="0" lang="sah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рөөбүт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уонна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сурук-бичик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күнүнэн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биллэриллибитэ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490c1608d8433c0252413b67f2db034.jpg"/>
          <p:cNvPicPr>
            <a:picLocks noChangeAspect="1"/>
          </p:cNvPicPr>
          <p:nvPr/>
        </p:nvPicPr>
        <p:blipFill>
          <a:blip r:embed="rId6" cstate="print"/>
          <a:srcRect b="4839"/>
          <a:stretch>
            <a:fillRect/>
          </a:stretch>
        </p:blipFill>
        <p:spPr>
          <a:xfrm>
            <a:off x="3330053" y="279780"/>
            <a:ext cx="1903863" cy="17293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94eda332504d753b691dfa2e3ef21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53542"/>
            <a:ext cx="9286908" cy="5089958"/>
          </a:xfrm>
          <a:prstGeom prst="rect">
            <a:avLst/>
          </a:prstGeom>
        </p:spPr>
      </p:pic>
      <p:pic>
        <p:nvPicPr>
          <p:cNvPr id="11" name="Рисунок 10" descr="d490c1608d8433c0252413b67f2db034.jpg"/>
          <p:cNvPicPr>
            <a:picLocks noChangeAspect="1"/>
          </p:cNvPicPr>
          <p:nvPr/>
        </p:nvPicPr>
        <p:blipFill>
          <a:blip r:embed="rId4" cstate="print"/>
          <a:srcRect b="4839"/>
          <a:stretch>
            <a:fillRect/>
          </a:stretch>
        </p:blipFill>
        <p:spPr>
          <a:xfrm>
            <a:off x="156949" y="504966"/>
            <a:ext cx="3227696" cy="2900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57554" y="273269"/>
            <a:ext cx="52863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Туругура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тупса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тур,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Тирэ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ҕ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ирэ чи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ҥ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ҕ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ойдору туораан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ҕ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астары ааһан ис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Саргы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дьаһаан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тыла,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Сарыал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санаам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тыла!"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65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94eda332504d753b691dfa2e3ef2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5089958"/>
          </a:xfrm>
          <a:prstGeom prst="rect">
            <a:avLst/>
          </a:prstGeom>
        </p:spPr>
      </p:pic>
      <p:sp>
        <p:nvSpPr>
          <p:cNvPr id="4098" name="Текст 5"/>
          <p:cNvSpPr>
            <a:spLocks noGrp="1"/>
          </p:cNvSpPr>
          <p:nvPr>
            <p:ph type="body" idx="2"/>
          </p:nvPr>
        </p:nvSpPr>
        <p:spPr>
          <a:xfrm>
            <a:off x="3714744" y="321453"/>
            <a:ext cx="5000660" cy="432673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Саха </a:t>
            </a:r>
            <a:r>
              <a:rPr lang="ru-RU" sz="2800" b="1" dirty="0" err="1" smtClean="0">
                <a:solidFill>
                  <a:srgbClr val="002060"/>
                </a:solidFill>
              </a:rPr>
              <a:t>норуотун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маассабай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суругун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бичигин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алпабыыт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айан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төрүттээбит бастакы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учуонай</a:t>
            </a:r>
            <a:r>
              <a:rPr lang="ru-RU" sz="2800" b="1" dirty="0" smtClean="0">
                <a:solidFill>
                  <a:srgbClr val="002060"/>
                </a:solidFill>
              </a:rPr>
              <a:t> лингвист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Семен Андреевич </a:t>
            </a:r>
            <a:r>
              <a:rPr lang="ru-RU" sz="2800" b="1" dirty="0" err="1" smtClean="0">
                <a:solidFill>
                  <a:srgbClr val="C00000"/>
                </a:solidFill>
              </a:rPr>
              <a:t>Новгородов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лунньу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13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күнүгэр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1892 с 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Чурапчыга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2-с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Хатылы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нэ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илиэгэр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төрөөбүтэ.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4099" name="Picture 2" descr="C:\Users\Домашний\Desktop\меи\Scan0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9" y="535767"/>
            <a:ext cx="3040133" cy="3161132"/>
          </a:xfrm>
          <a:noFill/>
        </p:spPr>
      </p:pic>
    </p:spTree>
  </p:cSld>
  <p:clrMapOvr>
    <a:masterClrMapping/>
  </p:clrMapOvr>
  <p:transition advTm="102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оисеевна\Desktop\7428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C:\Users\Моисеевна\Desktop\suruk-bich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534" y="375031"/>
            <a:ext cx="3453286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Моисеевна\Desktop\05081181026063111061304817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10"/>
            <a:ext cx="3714776" cy="332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596" y="3750478"/>
            <a:ext cx="4429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«Саха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саната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»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сахалыы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бастакы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политическэй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уонна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уус-уран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сурунаала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86314" y="3911213"/>
            <a:ext cx="400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Бастакы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сахалыы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Букубаар</a:t>
            </a:r>
            <a:endParaRPr lang="ru-RU" sz="28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5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оисеевна\Desktop\74280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9" y="2568179"/>
            <a:ext cx="9525" cy="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68" y="325843"/>
            <a:ext cx="8032676" cy="41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оисеевна\Desktop\7428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1"/>
            <a:ext cx="9334500" cy="5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Моисеевна\Desktop\1397609708_2-2.jpg"/>
          <p:cNvPicPr>
            <a:picLocks noChangeAspect="1" noChangeArrowheads="1"/>
          </p:cNvPicPr>
          <p:nvPr/>
        </p:nvPicPr>
        <p:blipFill>
          <a:blip r:embed="rId4" cstate="print"/>
          <a:srcRect l="31390" t="13393" r="27176" b="7922"/>
          <a:stretch>
            <a:fillRect/>
          </a:stretch>
        </p:blipFill>
        <p:spPr bwMode="auto">
          <a:xfrm>
            <a:off x="5286375" y="230488"/>
            <a:ext cx="3214715" cy="34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оисеевна\Desktop\Image (17)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253281"/>
            <a:ext cx="3428998" cy="33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25" y="3750469"/>
            <a:ext cx="5786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С.А.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Новгородов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алфавитынан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суруллубут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кинигэлэр</a:t>
            </a:r>
            <a:endParaRPr lang="ru-RU" sz="32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0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оисеевна\Desktop\74280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1"/>
            <a:ext cx="9334500" cy="5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err="1" smtClean="0">
                <a:solidFill>
                  <a:srgbClr val="C00000"/>
                </a:solidFill>
              </a:rPr>
              <a:t>Э.К.Пекарскай</a:t>
            </a:r>
            <a:r>
              <a:rPr lang="ru-RU" sz="2800" dirty="0" smtClean="0">
                <a:solidFill>
                  <a:srgbClr val="C00000"/>
                </a:solidFill>
              </a:rPr>
              <a:t>  «</a:t>
            </a:r>
            <a:r>
              <a:rPr lang="ru-RU" sz="2800" dirty="0" err="1" smtClean="0">
                <a:solidFill>
                  <a:srgbClr val="C00000"/>
                </a:solidFill>
              </a:rPr>
              <a:t>Сахалыы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тылдьытын</a:t>
            </a:r>
            <a:r>
              <a:rPr lang="ru-RU" sz="2800" dirty="0" smtClean="0">
                <a:solidFill>
                  <a:srgbClr val="C00000"/>
                </a:solidFill>
              </a:rPr>
              <a:t>» </a:t>
            </a:r>
            <a:r>
              <a:rPr lang="ru-RU" sz="2800" dirty="0" err="1" smtClean="0">
                <a:solidFill>
                  <a:srgbClr val="C00000"/>
                </a:solidFill>
              </a:rPr>
              <a:t>бэчээккэ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бэлэмнээьиннэ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редактордаабыта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232298"/>
            <a:ext cx="8215312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0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r="18987"/>
          <a:stretch>
            <a:fillRect/>
          </a:stretch>
        </p:blipFill>
        <p:spPr bwMode="auto">
          <a:xfrm>
            <a:off x="214282" y="1607337"/>
            <a:ext cx="4816996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Содержимое 7"/>
          <p:cNvSpPr>
            <a:spLocks noGrp="1"/>
          </p:cNvSpPr>
          <p:nvPr>
            <p:ph sz="half" idx="1"/>
          </p:nvPr>
        </p:nvSpPr>
        <p:spPr>
          <a:xfrm>
            <a:off x="5214942" y="160717"/>
            <a:ext cx="3714776" cy="4232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С.А.Новгородов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тиибиттэн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ыалдьан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1924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өлбүтэ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Санкт –Петербурга</a:t>
            </a:r>
          </a:p>
          <a:p>
            <a:pPr algn="just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куоракка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Смоленскай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ылаабыыһа5а</a:t>
            </a:r>
          </a:p>
          <a:p>
            <a:pPr algn="just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көмүллүбүтэ.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С.А.Новгородов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олорон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ааспыт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2965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“Кэриэс тылбын</a:t>
            </a:r>
          </a:p>
          <a:p>
            <a:r>
              <a:rPr lang="sah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Кэбиспэт буолуҥ,</a:t>
            </a:r>
          </a:p>
          <a:p>
            <a:r>
              <a:rPr lang="sah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Кэрэмэс доҕотторум”</a:t>
            </a:r>
          </a:p>
          <a:p>
            <a:r>
              <a:rPr lang="sah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ah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С. Новгородов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28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9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|1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245</Words>
  <PresentationFormat>Экран (16:9)</PresentationFormat>
  <Paragraphs>75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Э.К.Пекарскай  «Сахалыы тылдьытын» бэчээккэ бэлэмнээьиннэ редактордаабыта.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20</cp:revision>
  <dcterms:modified xsi:type="dcterms:W3CDTF">2022-02-12T06:16:04Z</dcterms:modified>
</cp:coreProperties>
</file>